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tags/tag24.xml" ContentType="application/vnd.openxmlformats-officedocument.presentationml.tags+xml"/>
  <Override PartName="/ppt/notesSlides/notesSlide19.xml" ContentType="application/vnd.openxmlformats-officedocument.presentationml.notesSlide+xml"/>
  <Override PartName="/ppt/tags/tag25.xml" ContentType="application/vnd.openxmlformats-officedocument.presentationml.tags+xml"/>
  <Override PartName="/ppt/notesSlides/notesSlide20.xml" ContentType="application/vnd.openxmlformats-officedocument.presentationml.notesSlide+xml"/>
  <Override PartName="/ppt/tags/tag26.xml" ContentType="application/vnd.openxmlformats-officedocument.presentationml.tags+xml"/>
  <Override PartName="/ppt/notesSlides/notesSlide21.xml" ContentType="application/vnd.openxmlformats-officedocument.presentationml.notesSlide+xml"/>
  <Override PartName="/ppt/tags/tag27.xml" ContentType="application/vnd.openxmlformats-officedocument.presentationml.tags+xml"/>
  <Override PartName="/ppt/notesSlides/notesSlide22.xml" ContentType="application/vnd.openxmlformats-officedocument.presentationml.notesSlide+xml"/>
  <Override PartName="/ppt/tags/tag28.xml" ContentType="application/vnd.openxmlformats-officedocument.presentationml.tags+xml"/>
  <Override PartName="/ppt/notesSlides/notesSlide2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4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25.xml" ContentType="application/vnd.openxmlformats-officedocument.presentationml.notesSlid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26.xml" ContentType="application/vnd.openxmlformats-officedocument.presentationml.notesSlide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notesSlides/notesSlide27.xml" ContentType="application/vnd.openxmlformats-officedocument.presentationml.notesSlide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28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29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30.xml" ContentType="application/vnd.openxmlformats-officedocument.presentationml.notesSlide+xml"/>
  <Override PartName="/ppt/tags/tag444.xml" ContentType="application/vnd.openxmlformats-officedocument.presentationml.tags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D6D60C-6581-40B7-96B1-DEE55FF64586}" v="7" dt="2025-03-24T04:18:00.315"/>
    <p1510:client id="{AD8CBD6E-B390-48A6-8C53-B8E1674D8313}" v="4" dt="2025-03-24T04:09:36.793"/>
  </p1510:revLst>
</p1510:revInfo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14BC-3EDC-FB03-4D5B-8E12B555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9FBE7E-159D-FE97-D516-2B482DA8A6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020C3D-0293-40B4-6B84-0FF8002265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E06DC-D76E-DA79-D3FD-A5873328AD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40272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F5CF3F-873B-0F87-5CAC-0AD998BDA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CA71DC-FA1C-5CFA-5131-98A2F91997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9443F-9EA9-3132-89C2-FC59D3024E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52282-FB33-12CF-70FF-BCAB18BCE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730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0608CC-970B-E0F5-A082-C414D39F2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9F2DF4-5B4C-B61F-4F40-75AF1F8A0A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BAC1A5C-03AB-F859-97AA-047ACF84EC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D19AB-A5FB-89F8-83AD-7E14D82CD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C3C3C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45411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59BC3-2178-5BAF-F9DB-C9823BEE0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63AB13-03CC-D4A8-6F71-B7BFDD9A3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B9E1F9-A50F-089C-7B86-22941CCB5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5F049-931B-5F29-B655-41F40B343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058420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436965-5F26-5F72-95A0-577947402A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0065D2-27A1-6009-19AF-980CD23997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BE14518-583E-364F-DCC5-E6729485C6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F462D-6FE9-3E9C-EE27-75609B2BC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5273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12708F-7FC9-2ACF-4E89-EC481D049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6DF01F-314A-1714-6E48-7BCA426C42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BE324A-6FEE-B269-90B1-124EB31A3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F207CF-CE28-B326-9161-8790830848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19115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BA1BD-8D52-C5E8-5711-C15AC937A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0B8A34-58BB-E309-0C94-03CD361E72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760A7-34AD-EB9B-78E7-378E01FE8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5B83AA-9246-07ED-501F-0B7507C03E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208812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A2B60-7F49-1939-BF58-798C8708C3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2EFDD8-C668-6B7F-ACF2-957111DD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8D46B-286A-EF96-24BA-26B603F59C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5C1A7-9FBB-5D32-7ACB-9A0EC32C9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944295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078369-8E2C-828D-55AD-DE8D9154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40325A-855A-225D-B5C2-5F4794F4D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216988-D1C1-78F5-C0F8-59A46F9914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5CDE31-4879-C018-79FD-AE74368B64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715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471941-587A-490A-86DD-E133D7522E9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algn="r" defTabSz="1371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473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14C9D7-AF38-A832-8630-967C8F516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E6AA7FC-6603-541F-12C9-D74756627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1D1EB8-E4A6-D6CD-24BB-19F7F4036B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EF0F2-A362-A545-0040-D5BC2D2CD2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455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17A7E-F40D-8A51-8D39-771A6881D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A2009F-FF20-67AF-EDA5-0196F3DB3D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F8270E-48BD-0277-4216-79DDFB269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3046AB-6B6E-9E87-23DD-CDF1831A7B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4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69E69-E510-B99B-144E-0FDC1A7614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7EA13B-008C-3201-C58A-FDF5340295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6DB973-1BA2-8781-6E9A-BE8ED5679D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49451B-2E95-F4F6-B6AE-8D298B4497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73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9088A-0BE0-BDE6-DE6A-4433D34DE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7C09C-128C-D1EC-0FE8-E423DFF817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D58035-1B5F-911D-9CFD-63C899284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F4244-6DC5-FC3E-4BC1-3D2C4C6CD4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034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DDB79-5B88-CF27-FAF8-151A44AAB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04CAB4-8550-9282-8DA2-F34C11787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02CC39-92C5-FC00-1451-4D93B688C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5170D-9AF3-1DE5-5F62-5FAD8F71D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515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9FFDF-CEF8-BB4C-15AC-E95E659C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8153BA-4203-5051-C78A-C7B97FB792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8B2834-8BF0-37D8-71D9-F6496355E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478B57-DBEC-D0B5-D977-669D0F0125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32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81DE17-5575-DFC5-6809-A3E39D59C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E3116D-D867-3AB5-A2C1-976CE1A912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9D1897-1F3F-6E3A-1B10-C6B2D32FC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A49FB-4417-E7BE-F776-7EABACF523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490841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D02A1-F883-0EEE-07EF-E6CA650A3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2D0CA0-B158-A3EC-0DDD-4887778A06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771DF8-7B0F-A881-FE66-F2B7B75B14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9B5F-C57B-A371-08EA-991423E4D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t>Notes view: </a:t>
            </a:r>
            <a:fld id="{128CEAFE-FA94-43E5-B0FF-D47E1CCDD1B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6E6F73"/>
                </a:solidFill>
                <a:effectLst/>
                <a:uLnTx/>
                <a:uFillTx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6E6F7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1203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966445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.sv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hyperlink" Target="https://www.soumu.go.jp/use_the_internet_wisely/trouble/reference/filtering.html" TargetMode="Externa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39" Type="http://schemas.openxmlformats.org/officeDocument/2006/relationships/tags" Target="../tags/tag67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42" Type="http://schemas.openxmlformats.org/officeDocument/2006/relationships/tags" Target="../tags/tag70.xml"/><Relationship Id="rId47" Type="http://schemas.openxmlformats.org/officeDocument/2006/relationships/tags" Target="../tags/tag75.xml"/><Relationship Id="rId50" Type="http://schemas.openxmlformats.org/officeDocument/2006/relationships/tags" Target="../tags/tag78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9" Type="http://schemas.openxmlformats.org/officeDocument/2006/relationships/tags" Target="../tags/tag57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tags" Target="../tags/tag65.xml"/><Relationship Id="rId40" Type="http://schemas.openxmlformats.org/officeDocument/2006/relationships/tags" Target="../tags/tag68.xml"/><Relationship Id="rId45" Type="http://schemas.openxmlformats.org/officeDocument/2006/relationships/tags" Target="../tags/tag73.xml"/><Relationship Id="rId53" Type="http://schemas.openxmlformats.org/officeDocument/2006/relationships/oleObject" Target="../embeddings/oleObject25.bin"/><Relationship Id="rId5" Type="http://schemas.openxmlformats.org/officeDocument/2006/relationships/tags" Target="../tags/tag33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4" Type="http://schemas.openxmlformats.org/officeDocument/2006/relationships/tags" Target="../tags/tag72.xml"/><Relationship Id="rId52" Type="http://schemas.openxmlformats.org/officeDocument/2006/relationships/notesSlide" Target="../notesSlides/notesSlide24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43" Type="http://schemas.openxmlformats.org/officeDocument/2006/relationships/tags" Target="../tags/tag71.xml"/><Relationship Id="rId48" Type="http://schemas.openxmlformats.org/officeDocument/2006/relationships/tags" Target="../tags/tag76.xml"/><Relationship Id="rId8" Type="http://schemas.openxmlformats.org/officeDocument/2006/relationships/tags" Target="../tags/tag36.xml"/><Relationship Id="rId51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38" Type="http://schemas.openxmlformats.org/officeDocument/2006/relationships/tags" Target="../tags/tag66.xml"/><Relationship Id="rId46" Type="http://schemas.openxmlformats.org/officeDocument/2006/relationships/tags" Target="../tags/tag74.xml"/><Relationship Id="rId20" Type="http://schemas.openxmlformats.org/officeDocument/2006/relationships/tags" Target="../tags/tag48.xml"/><Relationship Id="rId41" Type="http://schemas.openxmlformats.org/officeDocument/2006/relationships/tags" Target="../tags/tag69.xml"/><Relationship Id="rId54" Type="http://schemas.openxmlformats.org/officeDocument/2006/relationships/image" Target="../media/image2.emf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49" Type="http://schemas.openxmlformats.org/officeDocument/2006/relationships/tags" Target="../tags/tag7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91.xml"/><Relationship Id="rId18" Type="http://schemas.openxmlformats.org/officeDocument/2006/relationships/tags" Target="../tags/tag96.xml"/><Relationship Id="rId26" Type="http://schemas.openxmlformats.org/officeDocument/2006/relationships/tags" Target="../tags/tag104.xml"/><Relationship Id="rId39" Type="http://schemas.openxmlformats.org/officeDocument/2006/relationships/tags" Target="../tags/tag117.xml"/><Relationship Id="rId21" Type="http://schemas.openxmlformats.org/officeDocument/2006/relationships/tags" Target="../tags/tag99.xml"/><Relationship Id="rId34" Type="http://schemas.openxmlformats.org/officeDocument/2006/relationships/tags" Target="../tags/tag112.xml"/><Relationship Id="rId42" Type="http://schemas.openxmlformats.org/officeDocument/2006/relationships/tags" Target="../tags/tag120.xml"/><Relationship Id="rId47" Type="http://schemas.openxmlformats.org/officeDocument/2006/relationships/tags" Target="../tags/tag125.xml"/><Relationship Id="rId50" Type="http://schemas.openxmlformats.org/officeDocument/2006/relationships/tags" Target="../tags/tag128.xml"/><Relationship Id="rId55" Type="http://schemas.openxmlformats.org/officeDocument/2006/relationships/tags" Target="../tags/tag133.xml"/><Relationship Id="rId7" Type="http://schemas.openxmlformats.org/officeDocument/2006/relationships/tags" Target="../tags/tag8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9" Type="http://schemas.openxmlformats.org/officeDocument/2006/relationships/tags" Target="../tags/tag107.xml"/><Relationship Id="rId11" Type="http://schemas.openxmlformats.org/officeDocument/2006/relationships/tags" Target="../tags/tag89.xml"/><Relationship Id="rId24" Type="http://schemas.openxmlformats.org/officeDocument/2006/relationships/tags" Target="../tags/tag102.xml"/><Relationship Id="rId32" Type="http://schemas.openxmlformats.org/officeDocument/2006/relationships/tags" Target="../tags/tag110.xml"/><Relationship Id="rId37" Type="http://schemas.openxmlformats.org/officeDocument/2006/relationships/tags" Target="../tags/tag115.xml"/><Relationship Id="rId40" Type="http://schemas.openxmlformats.org/officeDocument/2006/relationships/tags" Target="../tags/tag118.xml"/><Relationship Id="rId45" Type="http://schemas.openxmlformats.org/officeDocument/2006/relationships/tags" Target="../tags/tag123.xml"/><Relationship Id="rId53" Type="http://schemas.openxmlformats.org/officeDocument/2006/relationships/tags" Target="../tags/tag131.xml"/><Relationship Id="rId58" Type="http://schemas.openxmlformats.org/officeDocument/2006/relationships/oleObject" Target="../embeddings/oleObject26.bin"/><Relationship Id="rId5" Type="http://schemas.openxmlformats.org/officeDocument/2006/relationships/tags" Target="../tags/tag83.xml"/><Relationship Id="rId19" Type="http://schemas.openxmlformats.org/officeDocument/2006/relationships/tags" Target="../tags/tag97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tags" Target="../tags/tag100.xml"/><Relationship Id="rId27" Type="http://schemas.openxmlformats.org/officeDocument/2006/relationships/tags" Target="../tags/tag105.xml"/><Relationship Id="rId30" Type="http://schemas.openxmlformats.org/officeDocument/2006/relationships/tags" Target="../tags/tag108.xml"/><Relationship Id="rId35" Type="http://schemas.openxmlformats.org/officeDocument/2006/relationships/tags" Target="../tags/tag113.xml"/><Relationship Id="rId43" Type="http://schemas.openxmlformats.org/officeDocument/2006/relationships/tags" Target="../tags/tag121.xml"/><Relationship Id="rId48" Type="http://schemas.openxmlformats.org/officeDocument/2006/relationships/tags" Target="../tags/tag126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86.xml"/><Relationship Id="rId51" Type="http://schemas.openxmlformats.org/officeDocument/2006/relationships/tags" Target="../tags/tag129.xml"/><Relationship Id="rId3" Type="http://schemas.openxmlformats.org/officeDocument/2006/relationships/tags" Target="../tags/tag81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5" Type="http://schemas.openxmlformats.org/officeDocument/2006/relationships/tags" Target="../tags/tag103.xml"/><Relationship Id="rId33" Type="http://schemas.openxmlformats.org/officeDocument/2006/relationships/tags" Target="../tags/tag111.xml"/><Relationship Id="rId38" Type="http://schemas.openxmlformats.org/officeDocument/2006/relationships/tags" Target="../tags/tag116.xml"/><Relationship Id="rId46" Type="http://schemas.openxmlformats.org/officeDocument/2006/relationships/tags" Target="../tags/tag124.xml"/><Relationship Id="rId59" Type="http://schemas.openxmlformats.org/officeDocument/2006/relationships/image" Target="../media/image2.emf"/><Relationship Id="rId20" Type="http://schemas.openxmlformats.org/officeDocument/2006/relationships/tags" Target="../tags/tag98.xml"/><Relationship Id="rId41" Type="http://schemas.openxmlformats.org/officeDocument/2006/relationships/tags" Target="../tags/tag119.xml"/><Relationship Id="rId54" Type="http://schemas.openxmlformats.org/officeDocument/2006/relationships/tags" Target="../tags/tag132.xml"/><Relationship Id="rId1" Type="http://schemas.openxmlformats.org/officeDocument/2006/relationships/tags" Target="../tags/tag79.xml"/><Relationship Id="rId6" Type="http://schemas.openxmlformats.org/officeDocument/2006/relationships/tags" Target="../tags/tag84.xml"/><Relationship Id="rId15" Type="http://schemas.openxmlformats.org/officeDocument/2006/relationships/tags" Target="../tags/tag93.xml"/><Relationship Id="rId23" Type="http://schemas.openxmlformats.org/officeDocument/2006/relationships/tags" Target="../tags/tag101.xml"/><Relationship Id="rId28" Type="http://schemas.openxmlformats.org/officeDocument/2006/relationships/tags" Target="../tags/tag106.xml"/><Relationship Id="rId36" Type="http://schemas.openxmlformats.org/officeDocument/2006/relationships/tags" Target="../tags/tag114.xml"/><Relationship Id="rId49" Type="http://schemas.openxmlformats.org/officeDocument/2006/relationships/tags" Target="../tags/tag127.xml"/><Relationship Id="rId57" Type="http://schemas.openxmlformats.org/officeDocument/2006/relationships/notesSlide" Target="../notesSlides/notesSlide25.xml"/><Relationship Id="rId10" Type="http://schemas.openxmlformats.org/officeDocument/2006/relationships/tags" Target="../tags/tag88.xml"/><Relationship Id="rId31" Type="http://schemas.openxmlformats.org/officeDocument/2006/relationships/tags" Target="../tags/tag109.xml"/><Relationship Id="rId44" Type="http://schemas.openxmlformats.org/officeDocument/2006/relationships/tags" Target="../tags/tag122.xml"/><Relationship Id="rId52" Type="http://schemas.openxmlformats.org/officeDocument/2006/relationships/tags" Target="../tags/tag13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146.xml"/><Relationship Id="rId18" Type="http://schemas.openxmlformats.org/officeDocument/2006/relationships/tags" Target="../tags/tag151.xml"/><Relationship Id="rId26" Type="http://schemas.openxmlformats.org/officeDocument/2006/relationships/tags" Target="../tags/tag159.xml"/><Relationship Id="rId39" Type="http://schemas.openxmlformats.org/officeDocument/2006/relationships/tags" Target="../tags/tag172.xml"/><Relationship Id="rId21" Type="http://schemas.openxmlformats.org/officeDocument/2006/relationships/tags" Target="../tags/tag154.xml"/><Relationship Id="rId34" Type="http://schemas.openxmlformats.org/officeDocument/2006/relationships/tags" Target="../tags/tag167.xml"/><Relationship Id="rId42" Type="http://schemas.openxmlformats.org/officeDocument/2006/relationships/tags" Target="../tags/tag175.xml"/><Relationship Id="rId7" Type="http://schemas.openxmlformats.org/officeDocument/2006/relationships/tags" Target="../tags/tag140.xml"/><Relationship Id="rId2" Type="http://schemas.openxmlformats.org/officeDocument/2006/relationships/tags" Target="../tags/tag135.xml"/><Relationship Id="rId16" Type="http://schemas.openxmlformats.org/officeDocument/2006/relationships/tags" Target="../tags/tag149.xml"/><Relationship Id="rId29" Type="http://schemas.openxmlformats.org/officeDocument/2006/relationships/tags" Target="../tags/tag162.xml"/><Relationship Id="rId1" Type="http://schemas.openxmlformats.org/officeDocument/2006/relationships/tags" Target="../tags/tag134.x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24" Type="http://schemas.openxmlformats.org/officeDocument/2006/relationships/tags" Target="../tags/tag157.xml"/><Relationship Id="rId32" Type="http://schemas.openxmlformats.org/officeDocument/2006/relationships/tags" Target="../tags/tag165.xml"/><Relationship Id="rId37" Type="http://schemas.openxmlformats.org/officeDocument/2006/relationships/tags" Target="../tags/tag170.xml"/><Relationship Id="rId40" Type="http://schemas.openxmlformats.org/officeDocument/2006/relationships/tags" Target="../tags/tag173.xml"/><Relationship Id="rId45" Type="http://schemas.openxmlformats.org/officeDocument/2006/relationships/oleObject" Target="../embeddings/oleObject27.bin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tags" Target="../tags/tag156.xml"/><Relationship Id="rId28" Type="http://schemas.openxmlformats.org/officeDocument/2006/relationships/tags" Target="../tags/tag161.xml"/><Relationship Id="rId36" Type="http://schemas.openxmlformats.org/officeDocument/2006/relationships/tags" Target="../tags/tag169.xml"/><Relationship Id="rId10" Type="http://schemas.openxmlformats.org/officeDocument/2006/relationships/tags" Target="../tags/tag143.xml"/><Relationship Id="rId19" Type="http://schemas.openxmlformats.org/officeDocument/2006/relationships/tags" Target="../tags/tag152.xml"/><Relationship Id="rId31" Type="http://schemas.openxmlformats.org/officeDocument/2006/relationships/tags" Target="../tags/tag164.xml"/><Relationship Id="rId44" Type="http://schemas.openxmlformats.org/officeDocument/2006/relationships/notesSlide" Target="../notesSlides/notesSlide26.xml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openxmlformats.org/officeDocument/2006/relationships/tags" Target="../tags/tag155.xml"/><Relationship Id="rId27" Type="http://schemas.openxmlformats.org/officeDocument/2006/relationships/tags" Target="../tags/tag160.xml"/><Relationship Id="rId30" Type="http://schemas.openxmlformats.org/officeDocument/2006/relationships/tags" Target="../tags/tag163.xml"/><Relationship Id="rId35" Type="http://schemas.openxmlformats.org/officeDocument/2006/relationships/tags" Target="../tags/tag168.xml"/><Relationship Id="rId43" Type="http://schemas.openxmlformats.org/officeDocument/2006/relationships/slideLayout" Target="../slideLayouts/slideLayout1.xml"/><Relationship Id="rId8" Type="http://schemas.openxmlformats.org/officeDocument/2006/relationships/tags" Target="../tags/tag141.xml"/><Relationship Id="rId3" Type="http://schemas.openxmlformats.org/officeDocument/2006/relationships/tags" Target="../tags/tag136.xml"/><Relationship Id="rId12" Type="http://schemas.openxmlformats.org/officeDocument/2006/relationships/tags" Target="../tags/tag145.xml"/><Relationship Id="rId17" Type="http://schemas.openxmlformats.org/officeDocument/2006/relationships/tags" Target="../tags/tag150.xml"/><Relationship Id="rId25" Type="http://schemas.openxmlformats.org/officeDocument/2006/relationships/tags" Target="../tags/tag158.xml"/><Relationship Id="rId33" Type="http://schemas.openxmlformats.org/officeDocument/2006/relationships/tags" Target="../tags/tag166.xml"/><Relationship Id="rId38" Type="http://schemas.openxmlformats.org/officeDocument/2006/relationships/tags" Target="../tags/tag171.xml"/><Relationship Id="rId46" Type="http://schemas.openxmlformats.org/officeDocument/2006/relationships/image" Target="../media/image2.emf"/><Relationship Id="rId20" Type="http://schemas.openxmlformats.org/officeDocument/2006/relationships/tags" Target="../tags/tag153.xml"/><Relationship Id="rId41" Type="http://schemas.openxmlformats.org/officeDocument/2006/relationships/tags" Target="../tags/tag174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188.xml"/><Relationship Id="rId18" Type="http://schemas.openxmlformats.org/officeDocument/2006/relationships/tags" Target="../tags/tag193.xml"/><Relationship Id="rId26" Type="http://schemas.openxmlformats.org/officeDocument/2006/relationships/tags" Target="../tags/tag201.xml"/><Relationship Id="rId39" Type="http://schemas.openxmlformats.org/officeDocument/2006/relationships/tags" Target="../tags/tag214.xml"/><Relationship Id="rId21" Type="http://schemas.openxmlformats.org/officeDocument/2006/relationships/tags" Target="../tags/tag196.xml"/><Relationship Id="rId34" Type="http://schemas.openxmlformats.org/officeDocument/2006/relationships/tags" Target="../tags/tag209.xml"/><Relationship Id="rId42" Type="http://schemas.openxmlformats.org/officeDocument/2006/relationships/tags" Target="../tags/tag217.xml"/><Relationship Id="rId47" Type="http://schemas.openxmlformats.org/officeDocument/2006/relationships/tags" Target="../tags/tag222.xml"/><Relationship Id="rId50" Type="http://schemas.openxmlformats.org/officeDocument/2006/relationships/tags" Target="../tags/tag225.xml"/><Relationship Id="rId55" Type="http://schemas.openxmlformats.org/officeDocument/2006/relationships/tags" Target="../tags/tag230.xml"/><Relationship Id="rId7" Type="http://schemas.openxmlformats.org/officeDocument/2006/relationships/tags" Target="../tags/tag182.xml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9" Type="http://schemas.openxmlformats.org/officeDocument/2006/relationships/tags" Target="../tags/tag204.xml"/><Relationship Id="rId11" Type="http://schemas.openxmlformats.org/officeDocument/2006/relationships/tags" Target="../tags/tag186.xml"/><Relationship Id="rId24" Type="http://schemas.openxmlformats.org/officeDocument/2006/relationships/tags" Target="../tags/tag199.xml"/><Relationship Id="rId32" Type="http://schemas.openxmlformats.org/officeDocument/2006/relationships/tags" Target="../tags/tag207.xml"/><Relationship Id="rId37" Type="http://schemas.openxmlformats.org/officeDocument/2006/relationships/tags" Target="../tags/tag212.xml"/><Relationship Id="rId40" Type="http://schemas.openxmlformats.org/officeDocument/2006/relationships/tags" Target="../tags/tag215.xml"/><Relationship Id="rId45" Type="http://schemas.openxmlformats.org/officeDocument/2006/relationships/tags" Target="../tags/tag220.xml"/><Relationship Id="rId53" Type="http://schemas.openxmlformats.org/officeDocument/2006/relationships/tags" Target="../tags/tag228.xml"/><Relationship Id="rId58" Type="http://schemas.openxmlformats.org/officeDocument/2006/relationships/oleObject" Target="../embeddings/oleObject28.bin"/><Relationship Id="rId5" Type="http://schemas.openxmlformats.org/officeDocument/2006/relationships/tags" Target="../tags/tag180.xml"/><Relationship Id="rId19" Type="http://schemas.openxmlformats.org/officeDocument/2006/relationships/tags" Target="../tags/tag194.xml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tags" Target="../tags/tag197.xml"/><Relationship Id="rId27" Type="http://schemas.openxmlformats.org/officeDocument/2006/relationships/tags" Target="../tags/tag202.xml"/><Relationship Id="rId30" Type="http://schemas.openxmlformats.org/officeDocument/2006/relationships/tags" Target="../tags/tag205.xml"/><Relationship Id="rId35" Type="http://schemas.openxmlformats.org/officeDocument/2006/relationships/tags" Target="../tags/tag210.xml"/><Relationship Id="rId43" Type="http://schemas.openxmlformats.org/officeDocument/2006/relationships/tags" Target="../tags/tag218.xml"/><Relationship Id="rId48" Type="http://schemas.openxmlformats.org/officeDocument/2006/relationships/tags" Target="../tags/tag223.xml"/><Relationship Id="rId56" Type="http://schemas.openxmlformats.org/officeDocument/2006/relationships/slideLayout" Target="../slideLayouts/slideLayout1.xml"/><Relationship Id="rId8" Type="http://schemas.openxmlformats.org/officeDocument/2006/relationships/tags" Target="../tags/tag183.xml"/><Relationship Id="rId51" Type="http://schemas.openxmlformats.org/officeDocument/2006/relationships/tags" Target="../tags/tag226.xml"/><Relationship Id="rId3" Type="http://schemas.openxmlformats.org/officeDocument/2006/relationships/tags" Target="../tags/tag178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tags" Target="../tags/tag200.xml"/><Relationship Id="rId33" Type="http://schemas.openxmlformats.org/officeDocument/2006/relationships/tags" Target="../tags/tag208.xml"/><Relationship Id="rId38" Type="http://schemas.openxmlformats.org/officeDocument/2006/relationships/tags" Target="../tags/tag213.xml"/><Relationship Id="rId46" Type="http://schemas.openxmlformats.org/officeDocument/2006/relationships/tags" Target="../tags/tag221.xml"/><Relationship Id="rId59" Type="http://schemas.openxmlformats.org/officeDocument/2006/relationships/image" Target="../media/image2.emf"/><Relationship Id="rId20" Type="http://schemas.openxmlformats.org/officeDocument/2006/relationships/tags" Target="../tags/tag195.xml"/><Relationship Id="rId41" Type="http://schemas.openxmlformats.org/officeDocument/2006/relationships/tags" Target="../tags/tag216.xml"/><Relationship Id="rId54" Type="http://schemas.openxmlformats.org/officeDocument/2006/relationships/tags" Target="../tags/tag229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5" Type="http://schemas.openxmlformats.org/officeDocument/2006/relationships/tags" Target="../tags/tag190.xml"/><Relationship Id="rId23" Type="http://schemas.openxmlformats.org/officeDocument/2006/relationships/tags" Target="../tags/tag198.xml"/><Relationship Id="rId28" Type="http://schemas.openxmlformats.org/officeDocument/2006/relationships/tags" Target="../tags/tag203.xml"/><Relationship Id="rId36" Type="http://schemas.openxmlformats.org/officeDocument/2006/relationships/tags" Target="../tags/tag211.xml"/><Relationship Id="rId49" Type="http://schemas.openxmlformats.org/officeDocument/2006/relationships/tags" Target="../tags/tag224.xml"/><Relationship Id="rId57" Type="http://schemas.openxmlformats.org/officeDocument/2006/relationships/notesSlide" Target="../notesSlides/notesSlide27.xml"/><Relationship Id="rId10" Type="http://schemas.openxmlformats.org/officeDocument/2006/relationships/tags" Target="../tags/tag185.xml"/><Relationship Id="rId31" Type="http://schemas.openxmlformats.org/officeDocument/2006/relationships/tags" Target="../tags/tag206.xml"/><Relationship Id="rId44" Type="http://schemas.openxmlformats.org/officeDocument/2006/relationships/tags" Target="../tags/tag219.xml"/><Relationship Id="rId52" Type="http://schemas.openxmlformats.org/officeDocument/2006/relationships/tags" Target="../tags/tag227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tags" Target="../tags/tag243.xml"/><Relationship Id="rId18" Type="http://schemas.openxmlformats.org/officeDocument/2006/relationships/tags" Target="../tags/tag248.xml"/><Relationship Id="rId26" Type="http://schemas.openxmlformats.org/officeDocument/2006/relationships/tags" Target="../tags/tag256.xml"/><Relationship Id="rId39" Type="http://schemas.openxmlformats.org/officeDocument/2006/relationships/tags" Target="../tags/tag269.xml"/><Relationship Id="rId21" Type="http://schemas.openxmlformats.org/officeDocument/2006/relationships/tags" Target="../tags/tag251.xml"/><Relationship Id="rId34" Type="http://schemas.openxmlformats.org/officeDocument/2006/relationships/tags" Target="../tags/tag264.xml"/><Relationship Id="rId42" Type="http://schemas.openxmlformats.org/officeDocument/2006/relationships/tags" Target="../tags/tag272.xml"/><Relationship Id="rId47" Type="http://schemas.openxmlformats.org/officeDocument/2006/relationships/tags" Target="../tags/tag277.xml"/><Relationship Id="rId50" Type="http://schemas.openxmlformats.org/officeDocument/2006/relationships/oleObject" Target="../embeddings/oleObject29.bin"/><Relationship Id="rId7" Type="http://schemas.openxmlformats.org/officeDocument/2006/relationships/tags" Target="../tags/tag237.xml"/><Relationship Id="rId2" Type="http://schemas.openxmlformats.org/officeDocument/2006/relationships/tags" Target="../tags/tag232.xml"/><Relationship Id="rId16" Type="http://schemas.openxmlformats.org/officeDocument/2006/relationships/tags" Target="../tags/tag246.xml"/><Relationship Id="rId29" Type="http://schemas.openxmlformats.org/officeDocument/2006/relationships/tags" Target="../tags/tag259.xml"/><Relationship Id="rId11" Type="http://schemas.openxmlformats.org/officeDocument/2006/relationships/tags" Target="../tags/tag241.xml"/><Relationship Id="rId24" Type="http://schemas.openxmlformats.org/officeDocument/2006/relationships/tags" Target="../tags/tag254.xml"/><Relationship Id="rId32" Type="http://schemas.openxmlformats.org/officeDocument/2006/relationships/tags" Target="../tags/tag262.xml"/><Relationship Id="rId37" Type="http://schemas.openxmlformats.org/officeDocument/2006/relationships/tags" Target="../tags/tag267.xml"/><Relationship Id="rId40" Type="http://schemas.openxmlformats.org/officeDocument/2006/relationships/tags" Target="../tags/tag270.xml"/><Relationship Id="rId45" Type="http://schemas.openxmlformats.org/officeDocument/2006/relationships/tags" Target="../tags/tag275.xml"/><Relationship Id="rId5" Type="http://schemas.openxmlformats.org/officeDocument/2006/relationships/tags" Target="../tags/tag235.xml"/><Relationship Id="rId15" Type="http://schemas.openxmlformats.org/officeDocument/2006/relationships/tags" Target="../tags/tag245.xml"/><Relationship Id="rId23" Type="http://schemas.openxmlformats.org/officeDocument/2006/relationships/tags" Target="../tags/tag253.xml"/><Relationship Id="rId28" Type="http://schemas.openxmlformats.org/officeDocument/2006/relationships/tags" Target="../tags/tag258.xml"/><Relationship Id="rId36" Type="http://schemas.openxmlformats.org/officeDocument/2006/relationships/tags" Target="../tags/tag266.xml"/><Relationship Id="rId49" Type="http://schemas.openxmlformats.org/officeDocument/2006/relationships/notesSlide" Target="../notesSlides/notesSlide28.xml"/><Relationship Id="rId10" Type="http://schemas.openxmlformats.org/officeDocument/2006/relationships/tags" Target="../tags/tag240.xml"/><Relationship Id="rId19" Type="http://schemas.openxmlformats.org/officeDocument/2006/relationships/tags" Target="../tags/tag249.xml"/><Relationship Id="rId31" Type="http://schemas.openxmlformats.org/officeDocument/2006/relationships/tags" Target="../tags/tag261.xml"/><Relationship Id="rId44" Type="http://schemas.openxmlformats.org/officeDocument/2006/relationships/tags" Target="../tags/tag274.xml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tags" Target="../tags/tag244.xml"/><Relationship Id="rId22" Type="http://schemas.openxmlformats.org/officeDocument/2006/relationships/tags" Target="../tags/tag252.xml"/><Relationship Id="rId27" Type="http://schemas.openxmlformats.org/officeDocument/2006/relationships/tags" Target="../tags/tag257.xml"/><Relationship Id="rId30" Type="http://schemas.openxmlformats.org/officeDocument/2006/relationships/tags" Target="../tags/tag260.xml"/><Relationship Id="rId35" Type="http://schemas.openxmlformats.org/officeDocument/2006/relationships/tags" Target="../tags/tag265.xml"/><Relationship Id="rId43" Type="http://schemas.openxmlformats.org/officeDocument/2006/relationships/tags" Target="../tags/tag273.xml"/><Relationship Id="rId48" Type="http://schemas.openxmlformats.org/officeDocument/2006/relationships/slideLayout" Target="../slideLayouts/slideLayout1.xml"/><Relationship Id="rId8" Type="http://schemas.openxmlformats.org/officeDocument/2006/relationships/tags" Target="../tags/tag238.xml"/><Relationship Id="rId51" Type="http://schemas.openxmlformats.org/officeDocument/2006/relationships/image" Target="../media/image2.emf"/><Relationship Id="rId3" Type="http://schemas.openxmlformats.org/officeDocument/2006/relationships/tags" Target="../tags/tag233.xml"/><Relationship Id="rId12" Type="http://schemas.openxmlformats.org/officeDocument/2006/relationships/tags" Target="../tags/tag242.xml"/><Relationship Id="rId17" Type="http://schemas.openxmlformats.org/officeDocument/2006/relationships/tags" Target="../tags/tag247.xml"/><Relationship Id="rId25" Type="http://schemas.openxmlformats.org/officeDocument/2006/relationships/tags" Target="../tags/tag255.xml"/><Relationship Id="rId33" Type="http://schemas.openxmlformats.org/officeDocument/2006/relationships/tags" Target="../tags/tag263.xml"/><Relationship Id="rId38" Type="http://schemas.openxmlformats.org/officeDocument/2006/relationships/tags" Target="../tags/tag268.xml"/><Relationship Id="rId46" Type="http://schemas.openxmlformats.org/officeDocument/2006/relationships/tags" Target="../tags/tag276.xml"/><Relationship Id="rId20" Type="http://schemas.openxmlformats.org/officeDocument/2006/relationships/tags" Target="../tags/tag250.xml"/><Relationship Id="rId41" Type="http://schemas.openxmlformats.org/officeDocument/2006/relationships/tags" Target="../tags/tag271.xml"/><Relationship Id="rId1" Type="http://schemas.openxmlformats.org/officeDocument/2006/relationships/tags" Target="../tags/tag231.xml"/><Relationship Id="rId6" Type="http://schemas.openxmlformats.org/officeDocument/2006/relationships/tags" Target="../tags/tag236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290.xml"/><Relationship Id="rId18" Type="http://schemas.openxmlformats.org/officeDocument/2006/relationships/tags" Target="../tags/tag295.xml"/><Relationship Id="rId26" Type="http://schemas.openxmlformats.org/officeDocument/2006/relationships/tags" Target="../tags/tag303.xml"/><Relationship Id="rId3" Type="http://schemas.openxmlformats.org/officeDocument/2006/relationships/tags" Target="../tags/tag280.xml"/><Relationship Id="rId21" Type="http://schemas.openxmlformats.org/officeDocument/2006/relationships/tags" Target="../tags/tag298.xml"/><Relationship Id="rId34" Type="http://schemas.openxmlformats.org/officeDocument/2006/relationships/image" Target="../media/image1.emf"/><Relationship Id="rId7" Type="http://schemas.openxmlformats.org/officeDocument/2006/relationships/tags" Target="../tags/tag284.xml"/><Relationship Id="rId12" Type="http://schemas.openxmlformats.org/officeDocument/2006/relationships/tags" Target="../tags/tag289.xml"/><Relationship Id="rId17" Type="http://schemas.openxmlformats.org/officeDocument/2006/relationships/tags" Target="../tags/tag294.xml"/><Relationship Id="rId25" Type="http://schemas.openxmlformats.org/officeDocument/2006/relationships/tags" Target="../tags/tag302.xml"/><Relationship Id="rId33" Type="http://schemas.openxmlformats.org/officeDocument/2006/relationships/oleObject" Target="../embeddings/oleObject30.bin"/><Relationship Id="rId2" Type="http://schemas.openxmlformats.org/officeDocument/2006/relationships/tags" Target="../tags/tag279.xml"/><Relationship Id="rId16" Type="http://schemas.openxmlformats.org/officeDocument/2006/relationships/tags" Target="../tags/tag293.xml"/><Relationship Id="rId20" Type="http://schemas.openxmlformats.org/officeDocument/2006/relationships/tags" Target="../tags/tag297.xml"/><Relationship Id="rId29" Type="http://schemas.openxmlformats.org/officeDocument/2006/relationships/tags" Target="../tags/tag306.xml"/><Relationship Id="rId1" Type="http://schemas.openxmlformats.org/officeDocument/2006/relationships/tags" Target="../tags/tag278.xml"/><Relationship Id="rId6" Type="http://schemas.openxmlformats.org/officeDocument/2006/relationships/tags" Target="../tags/tag283.xml"/><Relationship Id="rId11" Type="http://schemas.openxmlformats.org/officeDocument/2006/relationships/tags" Target="../tags/tag288.xml"/><Relationship Id="rId24" Type="http://schemas.openxmlformats.org/officeDocument/2006/relationships/tags" Target="../tags/tag301.xml"/><Relationship Id="rId32" Type="http://schemas.openxmlformats.org/officeDocument/2006/relationships/notesSlide" Target="../notesSlides/notesSlide29.xml"/><Relationship Id="rId5" Type="http://schemas.openxmlformats.org/officeDocument/2006/relationships/tags" Target="../tags/tag282.xml"/><Relationship Id="rId15" Type="http://schemas.openxmlformats.org/officeDocument/2006/relationships/tags" Target="../tags/tag292.xml"/><Relationship Id="rId23" Type="http://schemas.openxmlformats.org/officeDocument/2006/relationships/tags" Target="../tags/tag300.xml"/><Relationship Id="rId28" Type="http://schemas.openxmlformats.org/officeDocument/2006/relationships/tags" Target="../tags/tag305.xml"/><Relationship Id="rId10" Type="http://schemas.openxmlformats.org/officeDocument/2006/relationships/tags" Target="../tags/tag287.xml"/><Relationship Id="rId19" Type="http://schemas.openxmlformats.org/officeDocument/2006/relationships/tags" Target="../tags/tag296.xml"/><Relationship Id="rId31" Type="http://schemas.openxmlformats.org/officeDocument/2006/relationships/slideLayout" Target="../slideLayouts/slideLayout1.xml"/><Relationship Id="rId4" Type="http://schemas.openxmlformats.org/officeDocument/2006/relationships/tags" Target="../tags/tag281.xml"/><Relationship Id="rId9" Type="http://schemas.openxmlformats.org/officeDocument/2006/relationships/tags" Target="../tags/tag286.xml"/><Relationship Id="rId14" Type="http://schemas.openxmlformats.org/officeDocument/2006/relationships/tags" Target="../tags/tag291.xml"/><Relationship Id="rId22" Type="http://schemas.openxmlformats.org/officeDocument/2006/relationships/tags" Target="../tags/tag299.xml"/><Relationship Id="rId27" Type="http://schemas.openxmlformats.org/officeDocument/2006/relationships/tags" Target="../tags/tag304.xml"/><Relationship Id="rId30" Type="http://schemas.openxmlformats.org/officeDocument/2006/relationships/tags" Target="../tags/tag307.xml"/><Relationship Id="rId8" Type="http://schemas.openxmlformats.org/officeDocument/2006/relationships/tags" Target="../tags/tag2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tags" Target="../tags/tag424.xml"/><Relationship Id="rId21" Type="http://schemas.openxmlformats.org/officeDocument/2006/relationships/tags" Target="../tags/tag328.xml"/><Relationship Id="rId42" Type="http://schemas.openxmlformats.org/officeDocument/2006/relationships/tags" Target="../tags/tag349.xml"/><Relationship Id="rId63" Type="http://schemas.openxmlformats.org/officeDocument/2006/relationships/tags" Target="../tags/tag370.xml"/><Relationship Id="rId84" Type="http://schemas.openxmlformats.org/officeDocument/2006/relationships/tags" Target="../tags/tag391.xml"/><Relationship Id="rId138" Type="http://schemas.openxmlformats.org/officeDocument/2006/relationships/notesSlide" Target="../notesSlides/notesSlide30.xml"/><Relationship Id="rId16" Type="http://schemas.openxmlformats.org/officeDocument/2006/relationships/tags" Target="../tags/tag323.xml"/><Relationship Id="rId107" Type="http://schemas.openxmlformats.org/officeDocument/2006/relationships/tags" Target="../tags/tag414.xml"/><Relationship Id="rId11" Type="http://schemas.openxmlformats.org/officeDocument/2006/relationships/tags" Target="../tags/tag318.xml"/><Relationship Id="rId32" Type="http://schemas.openxmlformats.org/officeDocument/2006/relationships/tags" Target="../tags/tag339.xml"/><Relationship Id="rId37" Type="http://schemas.openxmlformats.org/officeDocument/2006/relationships/tags" Target="../tags/tag344.xml"/><Relationship Id="rId53" Type="http://schemas.openxmlformats.org/officeDocument/2006/relationships/tags" Target="../tags/tag360.xml"/><Relationship Id="rId58" Type="http://schemas.openxmlformats.org/officeDocument/2006/relationships/tags" Target="../tags/tag365.xml"/><Relationship Id="rId74" Type="http://schemas.openxmlformats.org/officeDocument/2006/relationships/tags" Target="../tags/tag381.xml"/><Relationship Id="rId79" Type="http://schemas.openxmlformats.org/officeDocument/2006/relationships/tags" Target="../tags/tag386.xml"/><Relationship Id="rId102" Type="http://schemas.openxmlformats.org/officeDocument/2006/relationships/tags" Target="../tags/tag409.xml"/><Relationship Id="rId123" Type="http://schemas.openxmlformats.org/officeDocument/2006/relationships/tags" Target="../tags/tag430.xml"/><Relationship Id="rId128" Type="http://schemas.openxmlformats.org/officeDocument/2006/relationships/tags" Target="../tags/tag435.xml"/><Relationship Id="rId5" Type="http://schemas.openxmlformats.org/officeDocument/2006/relationships/tags" Target="../tags/tag312.xml"/><Relationship Id="rId90" Type="http://schemas.openxmlformats.org/officeDocument/2006/relationships/tags" Target="../tags/tag397.xml"/><Relationship Id="rId95" Type="http://schemas.openxmlformats.org/officeDocument/2006/relationships/tags" Target="../tags/tag402.xml"/><Relationship Id="rId22" Type="http://schemas.openxmlformats.org/officeDocument/2006/relationships/tags" Target="../tags/tag329.xml"/><Relationship Id="rId27" Type="http://schemas.openxmlformats.org/officeDocument/2006/relationships/tags" Target="../tags/tag334.xml"/><Relationship Id="rId43" Type="http://schemas.openxmlformats.org/officeDocument/2006/relationships/tags" Target="../tags/tag350.xml"/><Relationship Id="rId48" Type="http://schemas.openxmlformats.org/officeDocument/2006/relationships/tags" Target="../tags/tag355.xml"/><Relationship Id="rId64" Type="http://schemas.openxmlformats.org/officeDocument/2006/relationships/tags" Target="../tags/tag371.xml"/><Relationship Id="rId69" Type="http://schemas.openxmlformats.org/officeDocument/2006/relationships/tags" Target="../tags/tag376.xml"/><Relationship Id="rId113" Type="http://schemas.openxmlformats.org/officeDocument/2006/relationships/tags" Target="../tags/tag420.xml"/><Relationship Id="rId118" Type="http://schemas.openxmlformats.org/officeDocument/2006/relationships/tags" Target="../tags/tag425.xml"/><Relationship Id="rId134" Type="http://schemas.openxmlformats.org/officeDocument/2006/relationships/tags" Target="../tags/tag441.xml"/><Relationship Id="rId139" Type="http://schemas.openxmlformats.org/officeDocument/2006/relationships/oleObject" Target="../embeddings/oleObject31.bin"/><Relationship Id="rId80" Type="http://schemas.openxmlformats.org/officeDocument/2006/relationships/tags" Target="../tags/tag387.xml"/><Relationship Id="rId85" Type="http://schemas.openxmlformats.org/officeDocument/2006/relationships/tags" Target="../tags/tag392.xml"/><Relationship Id="rId12" Type="http://schemas.openxmlformats.org/officeDocument/2006/relationships/tags" Target="../tags/tag319.xml"/><Relationship Id="rId17" Type="http://schemas.openxmlformats.org/officeDocument/2006/relationships/tags" Target="../tags/tag324.xml"/><Relationship Id="rId33" Type="http://schemas.openxmlformats.org/officeDocument/2006/relationships/tags" Target="../tags/tag340.xml"/><Relationship Id="rId38" Type="http://schemas.openxmlformats.org/officeDocument/2006/relationships/tags" Target="../tags/tag345.xml"/><Relationship Id="rId59" Type="http://schemas.openxmlformats.org/officeDocument/2006/relationships/tags" Target="../tags/tag366.xml"/><Relationship Id="rId103" Type="http://schemas.openxmlformats.org/officeDocument/2006/relationships/tags" Target="../tags/tag410.xml"/><Relationship Id="rId108" Type="http://schemas.openxmlformats.org/officeDocument/2006/relationships/tags" Target="../tags/tag415.xml"/><Relationship Id="rId124" Type="http://schemas.openxmlformats.org/officeDocument/2006/relationships/tags" Target="../tags/tag431.xml"/><Relationship Id="rId129" Type="http://schemas.openxmlformats.org/officeDocument/2006/relationships/tags" Target="../tags/tag436.xml"/><Relationship Id="rId54" Type="http://schemas.openxmlformats.org/officeDocument/2006/relationships/tags" Target="../tags/tag361.xml"/><Relationship Id="rId70" Type="http://schemas.openxmlformats.org/officeDocument/2006/relationships/tags" Target="../tags/tag377.xml"/><Relationship Id="rId75" Type="http://schemas.openxmlformats.org/officeDocument/2006/relationships/tags" Target="../tags/tag382.xml"/><Relationship Id="rId91" Type="http://schemas.openxmlformats.org/officeDocument/2006/relationships/tags" Target="../tags/tag398.xml"/><Relationship Id="rId96" Type="http://schemas.openxmlformats.org/officeDocument/2006/relationships/tags" Target="../tags/tag403.xml"/><Relationship Id="rId140" Type="http://schemas.openxmlformats.org/officeDocument/2006/relationships/image" Target="../media/image1.emf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23" Type="http://schemas.openxmlformats.org/officeDocument/2006/relationships/tags" Target="../tags/tag330.xml"/><Relationship Id="rId28" Type="http://schemas.openxmlformats.org/officeDocument/2006/relationships/tags" Target="../tags/tag335.xml"/><Relationship Id="rId49" Type="http://schemas.openxmlformats.org/officeDocument/2006/relationships/tags" Target="../tags/tag356.xml"/><Relationship Id="rId114" Type="http://schemas.openxmlformats.org/officeDocument/2006/relationships/tags" Target="../tags/tag421.xml"/><Relationship Id="rId119" Type="http://schemas.openxmlformats.org/officeDocument/2006/relationships/tags" Target="../tags/tag426.xml"/><Relationship Id="rId44" Type="http://schemas.openxmlformats.org/officeDocument/2006/relationships/tags" Target="../tags/tag351.xml"/><Relationship Id="rId60" Type="http://schemas.openxmlformats.org/officeDocument/2006/relationships/tags" Target="../tags/tag367.xml"/><Relationship Id="rId65" Type="http://schemas.openxmlformats.org/officeDocument/2006/relationships/tags" Target="../tags/tag372.xml"/><Relationship Id="rId81" Type="http://schemas.openxmlformats.org/officeDocument/2006/relationships/tags" Target="../tags/tag388.xml"/><Relationship Id="rId86" Type="http://schemas.openxmlformats.org/officeDocument/2006/relationships/tags" Target="../tags/tag393.xml"/><Relationship Id="rId130" Type="http://schemas.openxmlformats.org/officeDocument/2006/relationships/tags" Target="../tags/tag437.xml"/><Relationship Id="rId135" Type="http://schemas.openxmlformats.org/officeDocument/2006/relationships/tags" Target="../tags/tag442.xml"/><Relationship Id="rId13" Type="http://schemas.openxmlformats.org/officeDocument/2006/relationships/tags" Target="../tags/tag320.xml"/><Relationship Id="rId18" Type="http://schemas.openxmlformats.org/officeDocument/2006/relationships/tags" Target="../tags/tag325.xml"/><Relationship Id="rId39" Type="http://schemas.openxmlformats.org/officeDocument/2006/relationships/tags" Target="../tags/tag346.xml"/><Relationship Id="rId109" Type="http://schemas.openxmlformats.org/officeDocument/2006/relationships/tags" Target="../tags/tag416.xml"/><Relationship Id="rId34" Type="http://schemas.openxmlformats.org/officeDocument/2006/relationships/tags" Target="../tags/tag341.xml"/><Relationship Id="rId50" Type="http://schemas.openxmlformats.org/officeDocument/2006/relationships/tags" Target="../tags/tag357.xml"/><Relationship Id="rId55" Type="http://schemas.openxmlformats.org/officeDocument/2006/relationships/tags" Target="../tags/tag362.xml"/><Relationship Id="rId76" Type="http://schemas.openxmlformats.org/officeDocument/2006/relationships/tags" Target="../tags/tag383.xml"/><Relationship Id="rId97" Type="http://schemas.openxmlformats.org/officeDocument/2006/relationships/tags" Target="../tags/tag404.xml"/><Relationship Id="rId104" Type="http://schemas.openxmlformats.org/officeDocument/2006/relationships/tags" Target="../tags/tag411.xml"/><Relationship Id="rId120" Type="http://schemas.openxmlformats.org/officeDocument/2006/relationships/tags" Target="../tags/tag427.xml"/><Relationship Id="rId125" Type="http://schemas.openxmlformats.org/officeDocument/2006/relationships/tags" Target="../tags/tag432.xml"/><Relationship Id="rId7" Type="http://schemas.openxmlformats.org/officeDocument/2006/relationships/tags" Target="../tags/tag314.xml"/><Relationship Id="rId71" Type="http://schemas.openxmlformats.org/officeDocument/2006/relationships/tags" Target="../tags/tag378.xml"/><Relationship Id="rId92" Type="http://schemas.openxmlformats.org/officeDocument/2006/relationships/tags" Target="../tags/tag399.xml"/><Relationship Id="rId2" Type="http://schemas.openxmlformats.org/officeDocument/2006/relationships/tags" Target="../tags/tag309.xml"/><Relationship Id="rId29" Type="http://schemas.openxmlformats.org/officeDocument/2006/relationships/tags" Target="../tags/tag336.xml"/><Relationship Id="rId24" Type="http://schemas.openxmlformats.org/officeDocument/2006/relationships/tags" Target="../tags/tag331.xml"/><Relationship Id="rId40" Type="http://schemas.openxmlformats.org/officeDocument/2006/relationships/tags" Target="../tags/tag347.xml"/><Relationship Id="rId45" Type="http://schemas.openxmlformats.org/officeDocument/2006/relationships/tags" Target="../tags/tag352.xml"/><Relationship Id="rId66" Type="http://schemas.openxmlformats.org/officeDocument/2006/relationships/tags" Target="../tags/tag373.xml"/><Relationship Id="rId87" Type="http://schemas.openxmlformats.org/officeDocument/2006/relationships/tags" Target="../tags/tag394.xml"/><Relationship Id="rId110" Type="http://schemas.openxmlformats.org/officeDocument/2006/relationships/tags" Target="../tags/tag417.xml"/><Relationship Id="rId115" Type="http://schemas.openxmlformats.org/officeDocument/2006/relationships/tags" Target="../tags/tag422.xml"/><Relationship Id="rId131" Type="http://schemas.openxmlformats.org/officeDocument/2006/relationships/tags" Target="../tags/tag438.xml"/><Relationship Id="rId136" Type="http://schemas.openxmlformats.org/officeDocument/2006/relationships/tags" Target="../tags/tag443.xml"/><Relationship Id="rId61" Type="http://schemas.openxmlformats.org/officeDocument/2006/relationships/tags" Target="../tags/tag368.xml"/><Relationship Id="rId82" Type="http://schemas.openxmlformats.org/officeDocument/2006/relationships/tags" Target="../tags/tag389.xml"/><Relationship Id="rId19" Type="http://schemas.openxmlformats.org/officeDocument/2006/relationships/tags" Target="../tags/tag326.xml"/><Relationship Id="rId14" Type="http://schemas.openxmlformats.org/officeDocument/2006/relationships/tags" Target="../tags/tag321.xml"/><Relationship Id="rId30" Type="http://schemas.openxmlformats.org/officeDocument/2006/relationships/tags" Target="../tags/tag337.xml"/><Relationship Id="rId35" Type="http://schemas.openxmlformats.org/officeDocument/2006/relationships/tags" Target="../tags/tag342.xml"/><Relationship Id="rId56" Type="http://schemas.openxmlformats.org/officeDocument/2006/relationships/tags" Target="../tags/tag363.xml"/><Relationship Id="rId77" Type="http://schemas.openxmlformats.org/officeDocument/2006/relationships/tags" Target="../tags/tag384.xml"/><Relationship Id="rId100" Type="http://schemas.openxmlformats.org/officeDocument/2006/relationships/tags" Target="../tags/tag407.xml"/><Relationship Id="rId105" Type="http://schemas.openxmlformats.org/officeDocument/2006/relationships/tags" Target="../tags/tag412.xml"/><Relationship Id="rId126" Type="http://schemas.openxmlformats.org/officeDocument/2006/relationships/tags" Target="../tags/tag433.xml"/><Relationship Id="rId8" Type="http://schemas.openxmlformats.org/officeDocument/2006/relationships/tags" Target="../tags/tag315.xml"/><Relationship Id="rId51" Type="http://schemas.openxmlformats.org/officeDocument/2006/relationships/tags" Target="../tags/tag358.xml"/><Relationship Id="rId72" Type="http://schemas.openxmlformats.org/officeDocument/2006/relationships/tags" Target="../tags/tag379.xml"/><Relationship Id="rId93" Type="http://schemas.openxmlformats.org/officeDocument/2006/relationships/tags" Target="../tags/tag400.xml"/><Relationship Id="rId98" Type="http://schemas.openxmlformats.org/officeDocument/2006/relationships/tags" Target="../tags/tag405.xml"/><Relationship Id="rId121" Type="http://schemas.openxmlformats.org/officeDocument/2006/relationships/tags" Target="../tags/tag428.xml"/><Relationship Id="rId3" Type="http://schemas.openxmlformats.org/officeDocument/2006/relationships/tags" Target="../tags/tag310.xml"/><Relationship Id="rId25" Type="http://schemas.openxmlformats.org/officeDocument/2006/relationships/tags" Target="../tags/tag332.xml"/><Relationship Id="rId46" Type="http://schemas.openxmlformats.org/officeDocument/2006/relationships/tags" Target="../tags/tag353.xml"/><Relationship Id="rId67" Type="http://schemas.openxmlformats.org/officeDocument/2006/relationships/tags" Target="../tags/tag374.xml"/><Relationship Id="rId116" Type="http://schemas.openxmlformats.org/officeDocument/2006/relationships/tags" Target="../tags/tag423.xml"/><Relationship Id="rId137" Type="http://schemas.openxmlformats.org/officeDocument/2006/relationships/slideLayout" Target="../slideLayouts/slideLayout1.xml"/><Relationship Id="rId20" Type="http://schemas.openxmlformats.org/officeDocument/2006/relationships/tags" Target="../tags/tag327.xml"/><Relationship Id="rId41" Type="http://schemas.openxmlformats.org/officeDocument/2006/relationships/tags" Target="../tags/tag348.xml"/><Relationship Id="rId62" Type="http://schemas.openxmlformats.org/officeDocument/2006/relationships/tags" Target="../tags/tag369.xml"/><Relationship Id="rId83" Type="http://schemas.openxmlformats.org/officeDocument/2006/relationships/tags" Target="../tags/tag390.xml"/><Relationship Id="rId88" Type="http://schemas.openxmlformats.org/officeDocument/2006/relationships/tags" Target="../tags/tag395.xml"/><Relationship Id="rId111" Type="http://schemas.openxmlformats.org/officeDocument/2006/relationships/tags" Target="../tags/tag418.xml"/><Relationship Id="rId132" Type="http://schemas.openxmlformats.org/officeDocument/2006/relationships/tags" Target="../tags/tag439.xml"/><Relationship Id="rId15" Type="http://schemas.openxmlformats.org/officeDocument/2006/relationships/tags" Target="../tags/tag322.xml"/><Relationship Id="rId36" Type="http://schemas.openxmlformats.org/officeDocument/2006/relationships/tags" Target="../tags/tag343.xml"/><Relationship Id="rId57" Type="http://schemas.openxmlformats.org/officeDocument/2006/relationships/tags" Target="../tags/tag364.xml"/><Relationship Id="rId106" Type="http://schemas.openxmlformats.org/officeDocument/2006/relationships/tags" Target="../tags/tag413.xml"/><Relationship Id="rId127" Type="http://schemas.openxmlformats.org/officeDocument/2006/relationships/tags" Target="../tags/tag434.xml"/><Relationship Id="rId10" Type="http://schemas.openxmlformats.org/officeDocument/2006/relationships/tags" Target="../tags/tag317.xml"/><Relationship Id="rId31" Type="http://schemas.openxmlformats.org/officeDocument/2006/relationships/tags" Target="../tags/tag338.xml"/><Relationship Id="rId52" Type="http://schemas.openxmlformats.org/officeDocument/2006/relationships/tags" Target="../tags/tag359.xml"/><Relationship Id="rId73" Type="http://schemas.openxmlformats.org/officeDocument/2006/relationships/tags" Target="../tags/tag380.xml"/><Relationship Id="rId78" Type="http://schemas.openxmlformats.org/officeDocument/2006/relationships/tags" Target="../tags/tag385.xml"/><Relationship Id="rId94" Type="http://schemas.openxmlformats.org/officeDocument/2006/relationships/tags" Target="../tags/tag401.xml"/><Relationship Id="rId99" Type="http://schemas.openxmlformats.org/officeDocument/2006/relationships/tags" Target="../tags/tag406.xml"/><Relationship Id="rId101" Type="http://schemas.openxmlformats.org/officeDocument/2006/relationships/tags" Target="../tags/tag408.xml"/><Relationship Id="rId122" Type="http://schemas.openxmlformats.org/officeDocument/2006/relationships/tags" Target="../tags/tag429.xml"/><Relationship Id="rId4" Type="http://schemas.openxmlformats.org/officeDocument/2006/relationships/tags" Target="../tags/tag311.xml"/><Relationship Id="rId9" Type="http://schemas.openxmlformats.org/officeDocument/2006/relationships/tags" Target="../tags/tag316.xml"/><Relationship Id="rId26" Type="http://schemas.openxmlformats.org/officeDocument/2006/relationships/tags" Target="../tags/tag333.xml"/><Relationship Id="rId47" Type="http://schemas.openxmlformats.org/officeDocument/2006/relationships/tags" Target="../tags/tag354.xml"/><Relationship Id="rId68" Type="http://schemas.openxmlformats.org/officeDocument/2006/relationships/tags" Target="../tags/tag375.xml"/><Relationship Id="rId89" Type="http://schemas.openxmlformats.org/officeDocument/2006/relationships/tags" Target="../tags/tag396.xml"/><Relationship Id="rId112" Type="http://schemas.openxmlformats.org/officeDocument/2006/relationships/tags" Target="../tags/tag419.xml"/><Relationship Id="rId133" Type="http://schemas.openxmlformats.org/officeDocument/2006/relationships/tags" Target="../tags/tag4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4.xml"/><Relationship Id="rId6" Type="http://schemas.openxmlformats.org/officeDocument/2006/relationships/image" Target="../media/image8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CUSTOMTAGKEY" val="CommentTagValue"/>
</p:tagLst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1760944DC0D04DB68E5C7ED6AA0869" ma:contentTypeVersion="13" ma:contentTypeDescription="Create a new document." ma:contentTypeScope="" ma:versionID="ff7c8ca7e4763a3c584fa997d0526ae1">
  <xsd:schema xmlns:xsd="http://www.w3.org/2001/XMLSchema" xmlns:xs="http://www.w3.org/2001/XMLSchema" xmlns:p="http://schemas.microsoft.com/office/2006/metadata/properties" xmlns:ns2="094d30e9-86f3-4ed9-99cd-61b72611c249" xmlns:ns3="e4916e4d-2ab0-48db-a7c2-62499d3445e7" targetNamespace="http://schemas.microsoft.com/office/2006/metadata/properties" ma:root="true" ma:fieldsID="a0dc314cc6c8cb78161c97d3c38e0d1c" ns2:_="" ns3:_="">
    <xsd:import namespace="094d30e9-86f3-4ed9-99cd-61b72611c249"/>
    <xsd:import namespace="e4916e4d-2ab0-48db-a7c2-62499d3445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d30e9-86f3-4ed9-99cd-61b72611c2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1edaf98-933d-48b7-9af8-6bdbb703d06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16e4d-2ab0-48db-a7c2-62499d3445e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6ced919-1ec5-4c8a-b66f-7c70b86b5c64}" ma:internalName="TaxCatchAll" ma:showField="CatchAllData" ma:web="e4916e4d-2ab0-48db-a7c2-62499d3445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4d30e9-86f3-4ed9-99cd-61b72611c249">
      <Terms xmlns="http://schemas.microsoft.com/office/infopath/2007/PartnerControls"/>
    </lcf76f155ced4ddcb4097134ff3c332f>
    <TaxCatchAll xmlns="e4916e4d-2ab0-48db-a7c2-62499d3445e7" xsi:nil="true"/>
  </documentManagement>
</p:properties>
</file>

<file path=customXml/itemProps1.xml><?xml version="1.0" encoding="utf-8"?>
<ds:datastoreItem xmlns:ds="http://schemas.openxmlformats.org/officeDocument/2006/customXml" ds:itemID="{FE8D83A4-8077-4567-9D0A-6F0F9B6CF157}"/>
</file>

<file path=customXml/itemProps2.xml><?xml version="1.0" encoding="utf-8"?>
<ds:datastoreItem xmlns:ds="http://schemas.openxmlformats.org/officeDocument/2006/customXml" ds:itemID="{C146948B-4D23-4689-A0BF-F791173FFA2F}"/>
</file>

<file path=customXml/itemProps3.xml><?xml version="1.0" encoding="utf-8"?>
<ds:datastoreItem xmlns:ds="http://schemas.openxmlformats.org/officeDocument/2006/customXml" ds:itemID="{9A93DC44-D09C-462B-A0F2-D3CA5FDA2167}"/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0</TotalTime>
  <Words>19192</Words>
  <Application>Microsoft Office PowerPoint</Application>
  <PresentationFormat>Widescreen</PresentationFormat>
  <Paragraphs>931</Paragraphs>
  <Slides>31</Slides>
  <Notes>31</Notes>
  <HiddenSlides>0</HiddenSlides>
  <MMClips>0</MMClips>
  <ScaleCrop>false</ScaleCrop>
  <HeadingPairs>
    <vt:vector size="10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  <vt:variant>
        <vt:lpstr>Custom Shows</vt:lpstr>
      </vt:variant>
      <vt:variant>
        <vt:i4>1</vt:i4>
      </vt:variant>
    </vt:vector>
  </HeadingPairs>
  <TitlesOfParts>
    <vt:vector size="39" baseType="lpstr">
      <vt:lpstr>BIZ UDPゴシック</vt:lpstr>
      <vt:lpstr>UD デジタル 教科書体 NK-R</vt:lpstr>
      <vt:lpstr>Arial</vt:lpstr>
      <vt:lpstr>Trebuchet MS</vt:lpstr>
      <vt:lpstr>Wingdings</vt:lpstr>
      <vt:lpstr>Office テーマ</vt:lpstr>
      <vt:lpstr>think-cell Slide</vt:lpstr>
      <vt:lpstr>PowerPoint Presentation</vt:lpstr>
      <vt:lpstr>PowerPoint Presentation</vt:lpstr>
      <vt:lpstr>PowerPoint Presentation</vt:lpstr>
      <vt:lpstr>ICTリテラシーの全体像 (前提)</vt:lpstr>
      <vt:lpstr>ICTリテラシーの全体像 (ICTリテラシーの5領域)</vt:lpstr>
      <vt:lpstr>5領域に対応する能力の具体例 (1/5)</vt:lpstr>
      <vt:lpstr>5領域に対応する能力の具体例 (２/5)</vt:lpstr>
      <vt:lpstr>5領域に対応する能力の具体例 (3/5)</vt:lpstr>
      <vt:lpstr>5領域に対応する能力の具体例 (4/5)</vt:lpstr>
      <vt:lpstr>5領域に対応する能力の具体例 (5/5)</vt:lpstr>
      <vt:lpstr>PowerPoint Presentation</vt:lpstr>
      <vt:lpstr>ICTリテラシーの全体像 (ICTリテラシーの22能力)</vt:lpstr>
      <vt:lpstr>能力の到達レベル （4段階）</vt:lpstr>
      <vt:lpstr>取得管理の到達レベル</vt:lpstr>
      <vt:lpstr>安全確保の到達レベル (1/2)</vt:lpstr>
      <vt:lpstr>安全確保の到達レベル (2/2)</vt:lpstr>
      <vt:lpstr>他者・社会とのコラボの到達レベル (１/2)</vt:lpstr>
      <vt:lpstr>他者・社会とのコラボの到達レベル (２/2)</vt:lpstr>
      <vt:lpstr>作成編集の到達レベル</vt:lpstr>
      <vt:lpstr>活用の到達レベル (1/2)</vt:lpstr>
      <vt:lpstr>活用の到達レベル (2/2)</vt:lpstr>
      <vt:lpstr>PowerPoint Presentation</vt:lpstr>
      <vt:lpstr>到達レベルの確認</vt:lpstr>
      <vt:lpstr>到達レベルを測る確認項目 （22問）</vt:lpstr>
      <vt:lpstr>確認シート (1/3)</vt:lpstr>
      <vt:lpstr>確認シート (2/3)</vt:lpstr>
      <vt:lpstr>確認シート (3/3)</vt:lpstr>
      <vt:lpstr>集計シート</vt:lpstr>
      <vt:lpstr>到達レベルの計測方法</vt:lpstr>
      <vt:lpstr>（参考） 到達レベルの評価の例</vt:lpstr>
      <vt:lpstr>PowerPoint Presentation</vt:lpstr>
      <vt:lpstr>Format Guide Workshop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2025-03-24T04:18:00Z</dcterms:created>
  <dcterms:modified xsi:type="dcterms:W3CDTF">2025-03-24T04:18:07Z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5c4f4-7a29-4385-b7a5-afbe2154ae6f_Enabled">
    <vt:lpwstr>true</vt:lpwstr>
  </property>
  <property fmtid="{D5CDD505-2E9C-101B-9397-08002B2CF9AE}" pid="3" name="MSIP_Label_b0d5c4f4-7a29-4385-b7a5-afbe2154ae6f_SetDate">
    <vt:lpwstr>2025-03-24T04:18:07Z</vt:lpwstr>
  </property>
  <property fmtid="{D5CDD505-2E9C-101B-9397-08002B2CF9AE}" pid="4" name="MSIP_Label_b0d5c4f4-7a29-4385-b7a5-afbe2154ae6f_Method">
    <vt:lpwstr>Standard</vt:lpwstr>
  </property>
  <property fmtid="{D5CDD505-2E9C-101B-9397-08002B2CF9AE}" pid="5" name="MSIP_Label_b0d5c4f4-7a29-4385-b7a5-afbe2154ae6f_Name">
    <vt:lpwstr>Confidential</vt:lpwstr>
  </property>
  <property fmtid="{D5CDD505-2E9C-101B-9397-08002B2CF9AE}" pid="6" name="MSIP_Label_b0d5c4f4-7a29-4385-b7a5-afbe2154ae6f_SiteId">
    <vt:lpwstr>2dfb2f0b-4d21-4268-9559-72926144c918</vt:lpwstr>
  </property>
  <property fmtid="{D5CDD505-2E9C-101B-9397-08002B2CF9AE}" pid="7" name="MSIP_Label_b0d5c4f4-7a29-4385-b7a5-afbe2154ae6f_ActionId">
    <vt:lpwstr>507455f1-e972-4447-a6d9-56e8fc6cd759</vt:lpwstr>
  </property>
  <property fmtid="{D5CDD505-2E9C-101B-9397-08002B2CF9AE}" pid="8" name="MSIP_Label_b0d5c4f4-7a29-4385-b7a5-afbe2154ae6f_ContentBits">
    <vt:lpwstr>0</vt:lpwstr>
  </property>
  <property fmtid="{D5CDD505-2E9C-101B-9397-08002B2CF9AE}" pid="9" name="MSIP_Label_b0d5c4f4-7a29-4385-b7a5-afbe2154ae6f_Tag">
    <vt:lpwstr>10, 3, 0, 1</vt:lpwstr>
  </property>
  <property fmtid="{D5CDD505-2E9C-101B-9397-08002B2CF9AE}" pid="10" name="NXPowerLiteLastOptimized">
    <vt:lpwstr>1309179</vt:lpwstr>
  </property>
  <property fmtid="{D5CDD505-2E9C-101B-9397-08002B2CF9AE}" pid="11" name="NXPowerLiteVersion">
    <vt:lpwstr>D10.3.1</vt:lpwstr>
  </property>
  <property fmtid="{D5CDD505-2E9C-101B-9397-08002B2CF9AE}" pid="12" name="MediaServiceImageTags">
    <vt:lpwstr/>
  </property>
  <property fmtid="{D5CDD505-2E9C-101B-9397-08002B2CF9AE}" pid="13" name="ContentTypeId">
    <vt:lpwstr>0x0101009F1760944DC0D04DB68E5C7ED6AA0869</vt:lpwstr>
  </property>
  <property fmtid="{D5CDD505-2E9C-101B-9397-08002B2CF9AE}" pid="14" name="NXPowerLiteSettings">
    <vt:lpwstr>B7000AA0054001</vt:lpwstr>
  </property>
</Properties>
</file>